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3DF76-36E8-4FCA-92F3-FEE351D289AC}" type="datetimeFigureOut">
              <a:rPr lang="ru-RU" smtClean="0"/>
              <a:t>11.02.2018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15B3D-E7F6-4B44-9E60-24A2864517B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6050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3DF76-36E8-4FCA-92F3-FEE351D289AC}" type="datetimeFigureOut">
              <a:rPr lang="ru-RU" smtClean="0"/>
              <a:t>11.02.2018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15B3D-E7F6-4B44-9E60-24A2864517B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86951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3DF76-36E8-4FCA-92F3-FEE351D289AC}" type="datetimeFigureOut">
              <a:rPr lang="ru-RU" smtClean="0"/>
              <a:t>11.02.2018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15B3D-E7F6-4B44-9E60-24A2864517B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65961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3DF76-36E8-4FCA-92F3-FEE351D289AC}" type="datetimeFigureOut">
              <a:rPr lang="ru-RU" smtClean="0"/>
              <a:t>11.02.2018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15B3D-E7F6-4B44-9E60-24A2864517B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69410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3DF76-36E8-4FCA-92F3-FEE351D289AC}" type="datetimeFigureOut">
              <a:rPr lang="ru-RU" smtClean="0"/>
              <a:t>11.02.2018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15B3D-E7F6-4B44-9E60-24A2864517B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119301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3DF76-36E8-4FCA-92F3-FEE351D289AC}" type="datetimeFigureOut">
              <a:rPr lang="ru-RU" smtClean="0"/>
              <a:t>11.02.2018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15B3D-E7F6-4B44-9E60-24A2864517B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495715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3DF76-36E8-4FCA-92F3-FEE351D289AC}" type="datetimeFigureOut">
              <a:rPr lang="ru-RU" smtClean="0"/>
              <a:t>11.02.2018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15B3D-E7F6-4B44-9E60-24A2864517B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023129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3DF76-36E8-4FCA-92F3-FEE351D289AC}" type="datetimeFigureOut">
              <a:rPr lang="ru-RU" smtClean="0"/>
              <a:t>11.02.2018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15B3D-E7F6-4B44-9E60-24A2864517B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034228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3DF76-36E8-4FCA-92F3-FEE351D289AC}" type="datetimeFigureOut">
              <a:rPr lang="ru-RU" smtClean="0"/>
              <a:t>11.02.2018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15B3D-E7F6-4B44-9E60-24A2864517B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49356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3DF76-36E8-4FCA-92F3-FEE351D289AC}" type="datetimeFigureOut">
              <a:rPr lang="ru-RU" smtClean="0"/>
              <a:t>11.02.2018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34415B3D-E7F6-4B44-9E60-24A2864517B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29419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3DF76-36E8-4FCA-92F3-FEE351D289AC}" type="datetimeFigureOut">
              <a:rPr lang="ru-RU" smtClean="0"/>
              <a:t>11.02.2018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15B3D-E7F6-4B44-9E60-24A2864517B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0986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3DF76-36E8-4FCA-92F3-FEE351D289AC}" type="datetimeFigureOut">
              <a:rPr lang="ru-RU" smtClean="0"/>
              <a:t>11.02.2018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15B3D-E7F6-4B44-9E60-24A2864517B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59685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3DF76-36E8-4FCA-92F3-FEE351D289AC}" type="datetimeFigureOut">
              <a:rPr lang="ru-RU" smtClean="0"/>
              <a:t>11.02.2018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15B3D-E7F6-4B44-9E60-24A2864517B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0216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3DF76-36E8-4FCA-92F3-FEE351D289AC}" type="datetimeFigureOut">
              <a:rPr lang="ru-RU" smtClean="0"/>
              <a:t>11.02.2018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15B3D-E7F6-4B44-9E60-24A2864517B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88749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3DF76-36E8-4FCA-92F3-FEE351D289AC}" type="datetimeFigureOut">
              <a:rPr lang="ru-RU" smtClean="0"/>
              <a:t>11.02.2018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15B3D-E7F6-4B44-9E60-24A2864517B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50746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3DF76-36E8-4FCA-92F3-FEE351D289AC}" type="datetimeFigureOut">
              <a:rPr lang="ru-RU" smtClean="0"/>
              <a:t>11.02.2018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15B3D-E7F6-4B44-9E60-24A2864517B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963289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3DF76-36E8-4FCA-92F3-FEE351D289AC}" type="datetimeFigureOut">
              <a:rPr lang="ru-RU" smtClean="0"/>
              <a:t>11.02.2018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15B3D-E7F6-4B44-9E60-24A2864517B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39409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A4A3DF76-36E8-4FCA-92F3-FEE351D289AC}" type="datetimeFigureOut">
              <a:rPr lang="ru-RU" smtClean="0"/>
              <a:t>11.02.2018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34415B3D-E7F6-4B44-9E60-24A2864517B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505740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&#1041;&#1086;&#1079;&#1090;&#1086;&#1088;&#1171;&#1072;&#1081;&#1099;&#1084;.mp3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62739" y="3006987"/>
            <a:ext cx="10466965" cy="3405687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Зеренді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ауданы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әкімдігінің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Пухальск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НМ» КММ</a:t>
            </a:r>
            <a:b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Табиғат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тал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бесігің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аялай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біл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!»</a:t>
            </a:r>
            <a:b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8а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сыныптың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өзін-өзі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тану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пәнінен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сабақ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жоспары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        </a:t>
            </a:r>
            <a:r>
              <a:rPr lang="ru-RU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Дайындаған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өткізген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b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</a:t>
            </a:r>
            <a:r>
              <a:rPr lang="ru-RU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өзін-өзі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тану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пәнінің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мұғалімі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Сатанова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Д.К.</a:t>
            </a:r>
            <a:b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2017-2018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оқу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жылы</a:t>
            </a:r>
            <a:r>
              <a:rPr lang="ru-RU" sz="6600" dirty="0"/>
              <a:t/>
            </a:r>
            <a:br>
              <a:rPr lang="ru-RU" sz="6600" dirty="0"/>
            </a:br>
            <a:endParaRPr lang="ru-RU" sz="6600" dirty="0"/>
          </a:p>
        </p:txBody>
      </p:sp>
    </p:spTree>
    <p:extLst>
      <p:ext uri="{BB962C8B-B14F-4D97-AF65-F5344CB8AC3E}">
        <p14:creationId xmlns:p14="http://schemas.microsoft.com/office/powerpoint/2010/main" val="13543449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5506" y="2105168"/>
            <a:ext cx="9679558" cy="3517710"/>
          </a:xfrm>
        </p:spPr>
        <p:txBody>
          <a:bodyPr>
            <a:normAutofit fontScale="90000"/>
          </a:bodyPr>
          <a:lstStyle/>
          <a:p>
            <a:pPr algn="l">
              <a:lnSpc>
                <a:spcPct val="107000"/>
              </a:lnSpc>
              <a:spcAft>
                <a:spcPts val="750"/>
              </a:spcAft>
            </a:pPr>
            <a:r>
              <a:rPr lang="kk-KZ" sz="31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Құндылық:</a:t>
            </a:r>
            <a:r>
              <a:rPr lang="kk-KZ" sz="31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sz="3100" u="sng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Қиянат жасамау. </a:t>
            </a:r>
            <a:br>
              <a:rPr lang="kk-KZ" sz="3100" u="sng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31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Қасиеттер:</a:t>
            </a:r>
            <a:r>
              <a:rPr lang="kk-KZ" sz="36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kk-KZ" sz="31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қоршаған ортаға қамқорлық, тіршілік иесінің бірде біреуіне оймен, сөзбен қиянат жасамау.</a:t>
            </a:r>
            <a:r>
              <a:rPr lang="kk-KZ" sz="31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kk-KZ" sz="31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31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Сабақ мақсаты: </a:t>
            </a:r>
            <a:r>
              <a:rPr lang="kk-KZ" sz="31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оқушылардың табиғатпен үйлесімділік, табиғатты аялау туралы түсініктерін кеңейтіп, қиянат жасамау құндылығының мәнін ашу.</a:t>
            </a:r>
            <a:r>
              <a:rPr lang="kk-KZ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kk-KZ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31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Міндеттері:</a:t>
            </a:r>
            <a:r>
              <a:rPr lang="kk-KZ" sz="31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kk-KZ" sz="31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31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1. Оқушылардың табиғат – тіршілік бастауы, табиғат заңдылықтарын сақтау туралы түсініктерін кеңейту;</a:t>
            </a:r>
            <a:br>
              <a:rPr lang="kk-KZ" sz="31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31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2. Оқушыларды табиғат тазалығын сақтауға, табиғатпен үндестік таба білуге үйрету, бағыт беру, ойларын дамыту;</a:t>
            </a:r>
            <a:br>
              <a:rPr lang="kk-KZ" sz="31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31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3. Қоршаған ортаға өз үлесін қосуға, тіршілік иесінің бірде біреуіне оймен, сөзбен қиянат жасамауға </a:t>
            </a:r>
            <a:r>
              <a:rPr lang="kk-KZ" sz="31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тәрбиелеу.</a:t>
            </a:r>
            <a:r>
              <a:rPr lang="kk-KZ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kk-KZ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36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70942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15821" y="783608"/>
            <a:ext cx="10361946" cy="5194111"/>
          </a:xfrm>
        </p:spPr>
        <p:txBody>
          <a:bodyPr>
            <a:normAutofit/>
          </a:bodyPr>
          <a:lstStyle/>
          <a:p>
            <a:r>
              <a:rPr lang="ru-RU" dirty="0"/>
              <a:t> </a:t>
            </a:r>
            <a:r>
              <a:rPr lang="ru-RU" dirty="0" smtClean="0"/>
              <a:t> </a:t>
            </a:r>
            <a:r>
              <a:rPr lang="ru-RU" sz="2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Ұйымдастыру</a:t>
            </a:r>
            <a:r>
              <a:rPr lang="ru-RU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кезең</a:t>
            </a:r>
            <a:r>
              <a:rPr lang="en-US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(1 </a:t>
            </a:r>
            <a:r>
              <a:rPr lang="ru-RU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мин).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Сәлемдесу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</a:t>
            </a:r>
            <a:r>
              <a:rPr lang="ru-RU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Тыныштық</a:t>
            </a:r>
            <a:r>
              <a:rPr lang="ru-RU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сәт</a:t>
            </a:r>
            <a:r>
              <a:rPr lang="en-US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 (5 </a:t>
            </a:r>
            <a:r>
              <a:rPr lang="ru-RU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мин).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Орманға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саяхат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ru-RU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5Т </a:t>
            </a:r>
            <a:r>
              <a:rPr lang="ru-RU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ережесін</a:t>
            </a:r>
            <a:r>
              <a:rPr lang="ru-RU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қайталап</a:t>
            </a:r>
            <a:r>
              <a:rPr lang="ru-RU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өту</a:t>
            </a:r>
            <a:r>
              <a:rPr lang="ru-RU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Тәртіп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Талап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Тыныштық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Тазалық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Татулық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  <a:p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Үй</a:t>
            </a:r>
            <a:r>
              <a:rPr lang="ru-RU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тапсырмасын</a:t>
            </a:r>
            <a:r>
              <a:rPr lang="ru-RU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тексеру</a:t>
            </a:r>
            <a:r>
              <a:rPr lang="ru-RU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(5 мин).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Ереже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белгі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құрастыру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	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Адамдар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табиғатқа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неліктен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залал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келтіреді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	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Табиғат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жылай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	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Табиғат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заңдылықтарын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бұзу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қандай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жағдайға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әкеп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соқтыруы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мүмкін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60011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93241" y="456062"/>
            <a:ext cx="10375595" cy="5071281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</a:p>
          <a:p>
            <a:pPr marL="0" indent="0">
              <a:buNone/>
            </a:pPr>
            <a:r>
              <a:rPr lang="ru-RU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Дәйексөз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(5 мин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indent="0">
              <a:buNone/>
            </a:pP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«Адам </a:t>
            </a:r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табиғатқа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тәуелді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болса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0" indent="0">
              <a:buNone/>
            </a:pP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</a:t>
            </a:r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Табиғат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оған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тәуелді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».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А.Франс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Осы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дәйексөзді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қалай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түсінесіңдер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marL="0" indent="0">
              <a:buNone/>
            </a:pPr>
            <a:endParaRPr lang="kk-KZ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Мұғалімнің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сыйы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(8 мин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indent="0">
              <a:buNone/>
            </a:pP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Өмірмен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байланысты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сұрақтар</a:t>
            </a: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Қамқорлық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жанашырлық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сөздерін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табиғатпен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қалай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байланыстырар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едіңдер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marL="0" indent="0">
              <a:buNone/>
            </a:pP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Өздерің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табиғатқа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қандай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қамқорлық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жасадың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marL="0" indent="0">
              <a:buNone/>
            </a:pP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51053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52549" y="701722"/>
            <a:ext cx="10075344" cy="5944738"/>
          </a:xfrm>
        </p:spPr>
        <p:txBody>
          <a:bodyPr/>
          <a:lstStyle/>
          <a:p>
            <a:pPr marL="0" indent="0">
              <a:buNone/>
            </a:pP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Шығармашылық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жұмыс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топтық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жұмыс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(10 мин)</a:t>
            </a: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Табиғатқа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адамның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берер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пайдасы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мен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табиғатқа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келтірер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зияны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тақырыбында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постер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жасау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Адам –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табиғаттың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ең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сенімді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айнымас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досы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қамқоры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қорғаушысы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Туған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жеріміздің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баға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жетпес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қазынасын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ысырап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етпей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еселеп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арттыра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беру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жолында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армай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талмай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жалықпай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еңбек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ету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барлық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үлкен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кішінің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абыройлы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борышы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мүлтіксіз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атқаратын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міндеті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Үй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тапсырмасы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(1 мин)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Біздің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табиғат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атты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эссе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жазып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келу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Топпен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ән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айту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(3 мин)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Бозторғайым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әні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sp>
        <p:nvSpPr>
          <p:cNvPr id="4" name="5-конечная звезда 3">
            <a:hlinkClick r:id="rId2" action="ppaction://hlinkfile"/>
          </p:cNvPr>
          <p:cNvSpPr/>
          <p:nvPr/>
        </p:nvSpPr>
        <p:spPr>
          <a:xfrm>
            <a:off x="8407021" y="5090614"/>
            <a:ext cx="1378424" cy="873457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349202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20537" y="1302223"/>
            <a:ext cx="10018713" cy="3124201"/>
          </a:xfrm>
        </p:spPr>
        <p:txBody>
          <a:bodyPr>
            <a:normAutofit fontScale="92500" lnSpcReduction="20000"/>
          </a:bodyPr>
          <a:lstStyle/>
          <a:p>
            <a:r>
              <a:rPr lang="ru-RU" dirty="0"/>
              <a:t>	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Соңғы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тыныштық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сәт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  (2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мин)</a:t>
            </a:r>
          </a:p>
          <a:p>
            <a:r>
              <a:rPr lang="ru-RU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Көзімізді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жұмып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тыныштықта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бүгінгі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сабағымызды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есімізге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түсірейік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Бүгінгі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сабағымыздан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алған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әсерімізді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жүрегімізге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орнатайық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Енді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тыныштық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күйде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отыра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тұрыңыздар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Көздеріңізді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ашуға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болады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Сабағыңызға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рахмет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болыңыздар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kk-K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kk-K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НАЗАРЛАРЫҢЫЗҒА РАХМЕТ!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1798193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араллакс">
  <a:themeElements>
    <a:clrScheme name="Параллакс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Параллакс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Параллакс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TM03457496[[fn=Параллакс]]</Template>
  <TotalTime>20</TotalTime>
  <Words>163</Words>
  <Application>Microsoft Office PowerPoint</Application>
  <PresentationFormat>Широкоэкранный</PresentationFormat>
  <Paragraphs>31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1" baseType="lpstr">
      <vt:lpstr>Arial</vt:lpstr>
      <vt:lpstr>Calibri</vt:lpstr>
      <vt:lpstr>Corbel</vt:lpstr>
      <vt:lpstr>Times New Roman</vt:lpstr>
      <vt:lpstr>Параллакс</vt:lpstr>
      <vt:lpstr>  Зеренді ауданы әкімдігінің «Пухальск НМ» КММ   «Табиғат - тал бесігің, аялай біл!» 8а сыныптың өзін-өзі тану пәнінен сабақ жоспары                                                                                        Дайындаған және өткізген:                                                        өзін-өзі тану пәнінің мұғалімі Сатанова Д.К.   2017-2018 оқу жылы </vt:lpstr>
      <vt:lpstr>Құндылық: Қиянат жасамау.  Қасиеттер:  қоршаған ортаға қамқорлық, тіршілік иесінің бірде біреуіне оймен, сөзбен қиянат жасамау. Сабақ мақсаты: оқушылардың табиғатпен үйлесімділік, табиғатты аялау туралы түсініктерін кеңейтіп, қиянат жасамау құндылығының мәнін ашу. Міндеттері: 1. Оқушылардың табиғат – тіршілік бастауы, табиғат заңдылықтарын сақтау туралы түсініктерін кеңейту; 2. Оқушыларды табиғат тазалығын сақтауға, табиғатпен үндестік таба білуге үйрету, бағыт беру, ойларын дамыту; 3. Қоршаған ортаға өз үлесін қосуға, тіршілік иесінің бірде біреуіне оймен, сөзбен қиянат жасамауға тәрбиелеу.  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Зеренді ауданы әкімдігінің «Пухальск НМ» КММ   «Табиғат - тал бесігің, аялай біл!» 8а сыныптың өзін-өзі тану пәнінен сабақ жоспары                                                                                        Дайындаған және өткізген:                                                        өзін-өзі тану пәнінің мұғалімі Сатанова Д.К.   2017-2018 оқу жылы </dc:title>
  <dc:creator>1</dc:creator>
  <cp:lastModifiedBy>1</cp:lastModifiedBy>
  <cp:revision>4</cp:revision>
  <dcterms:created xsi:type="dcterms:W3CDTF">2018-02-11T16:27:05Z</dcterms:created>
  <dcterms:modified xsi:type="dcterms:W3CDTF">2018-02-11T16:47:51Z</dcterms:modified>
</cp:coreProperties>
</file>