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0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69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59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94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193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957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231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342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93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94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98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96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2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87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7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32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4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4A3DF76-36E8-4FCA-92F3-FEE351D289AC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4415B3D-E7F6-4B44-9E60-24A286451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7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41;&#1086;&#1079;&#1090;&#1086;&#1088;&#1171;&#1072;&#1081;&#1099;&#1084;.mp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2739" y="3006987"/>
            <a:ext cx="10466965" cy="340568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Зеренді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әкімдігінің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Пухальск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НМ» КММ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тал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бесігің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аялай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сыныптың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пәнінен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Дайындаған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өткізген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пәнінің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Сатанова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Д.К.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2017-2018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6600" dirty="0"/>
              <a:t/>
            </a:r>
            <a:br>
              <a:rPr lang="ru-RU" sz="6600" dirty="0"/>
            </a:b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35434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5506" y="2105168"/>
            <a:ext cx="9679558" cy="3517710"/>
          </a:xfrm>
        </p:spPr>
        <p:txBody>
          <a:bodyPr>
            <a:normAutofit fontScale="90000"/>
          </a:bodyPr>
          <a:lstStyle/>
          <a:p>
            <a:pPr algn="l">
              <a:lnSpc>
                <a:spcPct val="107000"/>
              </a:lnSpc>
              <a:spcAft>
                <a:spcPts val="750"/>
              </a:spcAft>
            </a:pPr>
            <a:r>
              <a:rPr lang="kk-KZ" sz="3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Құндылық:</a:t>
            </a:r>
            <a:r>
              <a:rPr lang="kk-KZ" sz="3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1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Қиянат жасамау. </a:t>
            </a:r>
            <a:br>
              <a:rPr lang="kk-KZ" sz="31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Қасиеттер:</a:t>
            </a:r>
            <a:r>
              <a:rPr lang="kk-KZ" sz="3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3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қоршаған ортаға қамқорлық, тіршілік иесінің бірде біреуіне оймен, сөзбен қиянат жасамау.</a:t>
            </a:r>
            <a:r>
              <a:rPr lang="kk-KZ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Сабақ мақсаты: </a:t>
            </a:r>
            <a:r>
              <a:rPr lang="kk-KZ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оқушылардың табиғатпен үйлесімділік, табиғатты аялау туралы түсініктерін кеңейтіп, қиянат жасамау құндылығының мәнін ашу.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Міндеттері:</a:t>
            </a:r>
            <a:r>
              <a:rPr lang="kk-KZ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Оқушылардың табиғат – тіршілік бастауы, табиғат заңдылықтарын сақтау туралы түсініктерін кеңейту;</a:t>
            </a:r>
            <a:br>
              <a:rPr lang="kk-KZ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Оқушыларды табиғат тазалығын сақтауға, табиғатпен үндестік таба білуге үйрету, бағыт беру, ойларын дамыту;</a:t>
            </a:r>
            <a:br>
              <a:rPr lang="kk-KZ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Қоршаған ортаға өз үлесін қосуға, тіршілік иесінің бірде біреуіне оймен, сөзбен қиянат жасамауға </a:t>
            </a:r>
            <a:r>
              <a:rPr lang="kk-KZ" sz="3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тәрбиелеу.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94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821" y="783608"/>
            <a:ext cx="10361946" cy="5194111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(1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мин).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Сәлемдесу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сәт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(5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мин).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Орманға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саяхат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5Т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ережесін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қайталап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өту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Тәртіп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Тазалық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Татулық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тапсырмасын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(5 мин).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табиғатқа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неліктен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залал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келтіреді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жылай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заңдылықтарын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жағдайға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әкеп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соқтыруы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0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241" y="456062"/>
            <a:ext cx="10375595" cy="50712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Дәйексөз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(5 мин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«Адам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табиғатқа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А.Франс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Осы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дәйексөзді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түсінесіңдер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kk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сыйы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 мин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Өмірмен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Қамқорлық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жанашырлық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сөздерін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табиғатпен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байланыстырар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едіңдер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Өздерің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табиғатқа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қамқорлық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жасадың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0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2549" y="701722"/>
            <a:ext cx="10075344" cy="59447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топтық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(10 мин)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Табиғатқа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зияны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постер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табиғаттың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айнымас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қорғаушысы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жеріміздің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жетпес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қазынасын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ысырап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етпей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еселеп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жолында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армай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талмай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жалықпай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кішінің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абыройлы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борышы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мүлтіксіз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атқаратын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тапсырмасы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(1 мин)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эссе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Топпен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(3 мин)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Бозторғайым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әні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5-конечная звезда 3">
            <a:hlinkClick r:id="rId2" action="ppaction://hlinkfile"/>
          </p:cNvPr>
          <p:cNvSpPr/>
          <p:nvPr/>
        </p:nvSpPr>
        <p:spPr>
          <a:xfrm>
            <a:off x="8407021" y="5090614"/>
            <a:ext cx="1378424" cy="87345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920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0537" y="1302223"/>
            <a:ext cx="10018713" cy="312420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	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сәт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(2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мин)</a:t>
            </a: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Көзімізді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сабағымызды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есімізге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түсірейік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сабағымыздан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әсерімізді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жүрегімізге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орнатайық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тұрыңыздар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Көздеріңізді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Сабағыңызға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рахмет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болыңыздар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981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20</TotalTime>
  <Words>163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Параллакс</vt:lpstr>
      <vt:lpstr>  Зеренді ауданы әкімдігінің «Пухальск НМ» КММ   «Табиғат - тал бесігің, аялай біл!» 8а сыныптың өзін-өзі тану пәнінен сабақ жоспары                                                                                        Дайындаған және өткізген:                                                        өзін-өзі тану пәнінің мұғалімі Сатанова Д.К.   2017-2018 оқу жылы </vt:lpstr>
      <vt:lpstr>Құндылық: Қиянат жасамау.  Қасиеттер:  қоршаған ортаға қамқорлық, тіршілік иесінің бірде біреуіне оймен, сөзбен қиянат жасамау. Сабақ мақсаты: оқушылардың табиғатпен үйлесімділік, табиғатты аялау туралы түсініктерін кеңейтіп, қиянат жасамау құндылығының мәнін ашу. Міндеттері: 1. Оқушылардың табиғат – тіршілік бастауы, табиғат заңдылықтарын сақтау туралы түсініктерін кеңейту; 2. Оқушыларды табиғат тазалығын сақтауға, табиғатпен үндестік таба білуге үйрету, бағыт беру, ойларын дамыту; 3. Қоршаған ортаға өз үлесін қосуға, тіршілік иесінің бірде біреуіне оймен, сөзбен қиянат жасамауға тәрбиелеу.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Зеренді ауданы әкімдігінің «Пухальск НМ» КММ   «Табиғат - тал бесігің, аялай біл!» 8а сыныптың өзін-өзі тану пәнінен сабақ жоспары                                                                                        Дайындаған және өткізген:                                                        өзін-өзі тану пәнінің мұғалімі Сатанова Д.К.   2017-2018 оқу жылы </dc:title>
  <dc:creator>1</dc:creator>
  <cp:lastModifiedBy>1</cp:lastModifiedBy>
  <cp:revision>4</cp:revision>
  <dcterms:created xsi:type="dcterms:W3CDTF">2018-02-11T16:27:05Z</dcterms:created>
  <dcterms:modified xsi:type="dcterms:W3CDTF">2018-02-11T16:47:51Z</dcterms:modified>
</cp:coreProperties>
</file>