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04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83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344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653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3116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4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575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63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05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448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330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6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84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1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85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7928-F796-4168-81E0-89C82A26E1CE}" type="datetimeFigureOut">
              <a:rPr lang="ru-RU" smtClean="0"/>
              <a:t>10.05.2017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BCBA30-4895-4919-8229-B028517A003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85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52;&#1091;&#1079;&#1072;&#1088;&#1090;_-_&#1057;&#1072;&#1075;&#1099;&#1085;&#1076;&#1099;&#1084;%20&#1040;&#1083;&#1084;&#1072;&#1090;&#1099;&#1084;&#1076;&#1099;%20(1).mp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&#1088;&#1086;&#1079;&#1072;.mp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82;-&#1082;%20&#1090;&#1091;&#1076;&#1099;4%20&#1078;&#1077;&#1083;&#1073;3&#1088;&#1077;&#1075;&#1077;&#1085;3.mp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sz="6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Топқа бөлу</a:t>
            </a:r>
            <a:endParaRPr lang="ru-RU" sz="66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8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b="1" dirty="0" smtClean="0">
                <a:solidFill>
                  <a:schemeClr val="accent2">
                    <a:lumMod val="50000"/>
                  </a:schemeClr>
                </a:solidFill>
              </a:rPr>
              <a:t>Үй тапсырмасы</a:t>
            </a: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k-KZ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Алтынбек Қоразбаевтың қандай әндерді білесің</a:t>
            </a:r>
            <a:r>
              <a:rPr lang="kk-KZ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Алтынбек Қоразбаев өнер жолына қалай түседі?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Композитордың ерекшелігі неде?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«Сағындым Алматымды» әні дүниеге қалай келді?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5-конечная звезда 3">
            <a:hlinkClick r:id="rId2" action="ppaction://hlinkfile"/>
          </p:cNvPr>
          <p:cNvSpPr/>
          <p:nvPr/>
        </p:nvSpPr>
        <p:spPr>
          <a:xfrm>
            <a:off x="6276109" y="2521527"/>
            <a:ext cx="4724400" cy="3750024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i="1" dirty="0" smtClean="0">
                <a:solidFill>
                  <a:schemeClr val="accent6">
                    <a:lumMod val="50000"/>
                  </a:schemeClr>
                </a:solidFill>
              </a:rPr>
              <a:t>«</a:t>
            </a:r>
            <a:r>
              <a:rPr lang="kk-KZ" sz="20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Сағындым Алматымды» Алтынбек Қоразбаевтың әні</a:t>
            </a:r>
            <a:endParaRPr lang="ru-RU" sz="20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7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 жұмыс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hlinkClick r:id="rId2" action="ppaction://hlinkfile"/>
          </p:cNvPr>
          <p:cNvSpPr/>
          <p:nvPr/>
        </p:nvSpPr>
        <p:spPr>
          <a:xfrm>
            <a:off x="2369127" y="789709"/>
            <a:ext cx="2272146" cy="8866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84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dirty="0" smtClean="0">
                <a:solidFill>
                  <a:schemeClr val="accent6">
                    <a:lumMod val="50000"/>
                  </a:schemeClr>
                </a:solidFill>
              </a:rPr>
              <a:t>«Интервью» әдісі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Облако 3">
            <a:hlinkClick r:id="rId2" action="ppaction://hlinkfile"/>
          </p:cNvPr>
          <p:cNvSpPr/>
          <p:nvPr/>
        </p:nvSpPr>
        <p:spPr>
          <a:xfrm>
            <a:off x="6470073" y="3588327"/>
            <a:ext cx="2803929" cy="189807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accent6">
                    <a:lumMod val="50000"/>
                  </a:schemeClr>
                </a:solidFill>
              </a:rPr>
              <a:t>Ән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5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«Әнді құрастыр, ата» ойыны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69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«Телефон»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3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</TotalTime>
  <Words>55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Аспект</vt:lpstr>
      <vt:lpstr>Топқа бөлу</vt:lpstr>
      <vt:lpstr>Үй тапсырмасы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Топқа бөлу</dc:title>
  <dc:creator>Admin</dc:creator>
  <cp:lastModifiedBy>Admin</cp:lastModifiedBy>
  <cp:revision>10</cp:revision>
  <dcterms:created xsi:type="dcterms:W3CDTF">2017-05-05T08:55:17Z</dcterms:created>
  <dcterms:modified xsi:type="dcterms:W3CDTF">2017-05-10T02:09:24Z</dcterms:modified>
</cp:coreProperties>
</file>