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3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5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18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7168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02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669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9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36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89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27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94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71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2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81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0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0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3CECE-96E4-49F8-ADBA-BAB13682466E}" type="datetimeFigureOut">
              <a:rPr lang="ru-RU" smtClean="0"/>
              <a:t>05.05.2017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CFC1-64C4-40BF-81F4-8E4446570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1879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72;&#1089;&#1090;&#1072;&#1085;&#1072;%20&#1089;%201911%20&#1075;&#1086;&#1076;&#1072;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3" y="291091"/>
            <a:ext cx="8791575" cy="238760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«жарқырай бер, Астана»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k-KZ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r>
              <a:rPr lang="kk-KZ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 </a:t>
            </a:r>
            <a:r>
              <a:rPr lang="kk-KZ" sz="2400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қала - Астана туралы білімдерін жетілдіру, сурет салу арқылы шығармашылық қабілеттері дамиды</a:t>
            </a:r>
            <a:r>
              <a:rPr lang="kk-KZ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Күтілетін нәтиже: </a:t>
            </a:r>
            <a:r>
              <a:rPr lang="kk-KZ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</a:t>
            </a:r>
            <a:r>
              <a:rPr lang="kk-KZ" sz="2400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еліміздің бас қала туралы білімдерін жетілдіреді, толықтырады. Шығармашылық қабілеттері дамиды.</a:t>
            </a:r>
            <a:endParaRPr lang="ru-RU" sz="2400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555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72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7200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antn02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286" y="2928361"/>
            <a:ext cx="4243126" cy="35417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151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23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2976" y="2821391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kk-KZ" sz="40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Жұпқа бөлу</a:t>
            </a:r>
            <a: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Нағыз қазақ - қазақ емес, нағыз қазақ 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ДОМБЫРА»</a:t>
            </a:r>
            <a:b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 замандарда оны бақсы-</a:t>
            </a:r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балгерлер</a:t>
            </a:r>
            <a: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емшілер</a:t>
            </a:r>
            <a: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пайдаланған</a:t>
            </a:r>
            <a:r>
              <a:rPr lang="kk-KZ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Оның шығуы Қорқыт ата есімімен тығыз байланысты болған</a:t>
            </a:r>
            <a:r>
              <a:rPr lang="kk-K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ҚОБЫЗ</a:t>
            </a:r>
            <a: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36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ТАПСЫРМАСЫ</a:t>
            </a:r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«Қазақ халқының ұлттық киімдері</a:t>
            </a:r>
            <a:r>
              <a:rPr lang="kk-K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көрме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2221778"/>
            <a:ext cx="9905998" cy="3375457"/>
          </a:xfrm>
        </p:spPr>
      </p:pic>
    </p:spTree>
    <p:extLst>
      <p:ext uri="{BB962C8B-B14F-4D97-AF65-F5344CB8AC3E}">
        <p14:creationId xmlns:p14="http://schemas.microsoft.com/office/powerpoint/2010/main" val="333587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1" y="280485"/>
            <a:ext cx="2429709" cy="33888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0" y="4252615"/>
            <a:ext cx="3179742" cy="238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002" y="4205989"/>
            <a:ext cx="3229597" cy="24190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2" y="4252615"/>
            <a:ext cx="3167351" cy="2372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978" y="280485"/>
            <a:ext cx="2469951" cy="3515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974" y="280485"/>
            <a:ext cx="2438398" cy="3444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021" y="280485"/>
            <a:ext cx="2495778" cy="3565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6523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>
            <a:hlinkClick r:id="rId2" action="ppaction://hlinkfile"/>
          </p:cNvPr>
          <p:cNvSpPr/>
          <p:nvPr/>
        </p:nvSpPr>
        <p:spPr>
          <a:xfrm>
            <a:off x="4543527" y="2466068"/>
            <a:ext cx="2632363" cy="1995055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 rot="21046880">
            <a:off x="1690254" y="789709"/>
            <a:ext cx="4087091" cy="135774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«Ескі Астана»</a:t>
            </a:r>
            <a:endParaRPr lang="ru-RU" sz="28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38655" y="3990109"/>
            <a:ext cx="3283527" cy="152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«Бүгінгі Астана» тақырыбына ауызша әңгіме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 сәті: «Көңілді </a:t>
            </a:r>
            <a:r>
              <a:rPr lang="kk-KZ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телефон»</a:t>
            </a:r>
            <a:r>
              <a:rPr lang="kk-KZ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ойыны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удивленный мышонок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94" y="3067049"/>
            <a:ext cx="2025505" cy="3197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16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«Болашақ Астана» тақырыбына сурет салу.</a:t>
            </a:r>
            <a:endParaRPr lang="ru-RU" sz="4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57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kk-KZ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«Галерея» әдісі</a:t>
            </a:r>
            <a:endParaRPr lang="ru-RU" sz="48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8e0877442d5e42e45e979b1b16c7fd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119" y="678440"/>
            <a:ext cx="3070225" cy="23002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41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0575" y="1002578"/>
            <a:ext cx="9526589" cy="442840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kk-KZ" sz="3600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байланыс.</a:t>
            </a:r>
            <a:endParaRPr lang="ru-RU" sz="3600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парақшалары мен қолдардың суреттері беріледі.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б</a:t>
            </a: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ілдім ...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түсіндім ...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 қиын болды ...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енді ... жасай аламын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таптым ...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сезіндім ...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қалаймын ... 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kk-KZ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Жетеуінін </a:t>
            </a:r>
            <a:r>
              <a:rPr lang="kk-KZ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ішінен бесеуін ғана </a:t>
            </a:r>
            <a:r>
              <a:rPr lang="kk-KZ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таңдау, қолдарға жазу.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68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180</TotalTime>
  <Words>132</Words>
  <Application>Microsoft Office PowerPoint</Application>
  <PresentationFormat>Широкоэкранный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Tw Cen MT</vt:lpstr>
      <vt:lpstr>Контур</vt:lpstr>
      <vt:lpstr>Тақырыбы: «жарқырай бер, Астана»</vt:lpstr>
      <vt:lpstr>Жұпқа бөлу: «Нағыз қазақ - қазақ емес, нағыз қазақ - ДОМБЫРА»  «Ерте замандарда оны бақсы-балгерлер, емшілер пайдаланған. Оның шығуы Қорқыт ата есімімен тығыз байланысты болған» - ҚОБЫЗ  </vt:lpstr>
      <vt:lpstr>үЙ ТАПСЫРМАСЫ: «Қазақ халқының ұлттық киімдері» көрме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«жарқырай бер, Астана»</dc:title>
  <dc:creator>Admin</dc:creator>
  <cp:lastModifiedBy>Admin</cp:lastModifiedBy>
  <cp:revision>9</cp:revision>
  <dcterms:created xsi:type="dcterms:W3CDTF">2017-05-03T10:03:47Z</dcterms:created>
  <dcterms:modified xsi:type="dcterms:W3CDTF">2017-05-05T04:56:41Z</dcterms:modified>
</cp:coreProperties>
</file>