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3" r:id="rId20"/>
    <p:sldId id="275" r:id="rId21"/>
    <p:sldId id="277" r:id="rId22"/>
    <p:sldId id="278" r:id="rId23"/>
    <p:sldId id="279" r:id="rId24"/>
    <p:sldId id="280" r:id="rId25"/>
    <p:sldId id="282" r:id="rId26"/>
    <p:sldId id="283" r:id="rId27"/>
    <p:sldId id="281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3A1F6-2E75-495C-8138-302AE76F4278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4A595-75A3-4F38-BB11-A5C2F96E10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4A595-75A3-4F38-BB11-A5C2F96E105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6558880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Исаак </a:t>
            </a:r>
            <a:r>
              <a:rPr lang="ru-RU" sz="4000" dirty="0" err="1" smtClean="0"/>
              <a:t>Левитан.Весна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мама\Desktop\ве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8488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картина И. Э. Грабаря « Февральская лазурь»</a:t>
            </a:r>
            <a:endParaRPr lang="ru-RU" sz="3200" dirty="0"/>
          </a:p>
        </p:txBody>
      </p:sp>
      <p:pic>
        <p:nvPicPr>
          <p:cNvPr id="8194" name="Picture 2" descr="C:\Users\мама\Desktop\зима - изо\картина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9"/>
            <a:ext cx="8064896" cy="534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В.Суриков »Взятие снежного городка»</a:t>
            </a:r>
            <a:endParaRPr lang="ru-RU" sz="4000" dirty="0"/>
          </a:p>
        </p:txBody>
      </p:sp>
      <p:pic>
        <p:nvPicPr>
          <p:cNvPr id="9218" name="Picture 2" descr="C:\Users\мама\Desktop\зима - изо\картин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7686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          Зимние забавы</a:t>
            </a:r>
            <a:endParaRPr lang="ru-RU" sz="4000" dirty="0"/>
          </a:p>
        </p:txBody>
      </p:sp>
      <p:pic>
        <p:nvPicPr>
          <p:cNvPr id="10242" name="Picture 2" descr="C:\Users\мама\Desktop\зима - изо\зим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7"/>
            <a:ext cx="8280920" cy="5271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ма\Desktop\зима - изо\зим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ама\Desktop\зима - изо\зима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3"/>
            <a:ext cx="8280920" cy="5847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мама\Desktop\зима - изо\зима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9"/>
            <a:ext cx="8568952" cy="570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мама\Desktop\зима - изо\зима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мама\Desktop\зима - изо\зима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20688"/>
            <a:ext cx="828092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Мажор         и      минор</a:t>
            </a:r>
            <a:endParaRPr lang="ru-RU" dirty="0"/>
          </a:p>
        </p:txBody>
      </p:sp>
      <p:pic>
        <p:nvPicPr>
          <p:cNvPr id="4" name="Содержимое 3" descr="D:\Admin\Desktop\откр урок помузыке и изо январь 2017 год\chem-otlichaetsya-mazhor-ot-minora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6059" r="48496" b="19363"/>
          <a:stretch/>
        </p:blipFill>
        <p:spPr bwMode="auto">
          <a:xfrm>
            <a:off x="755576" y="2492896"/>
            <a:ext cx="3528392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 descr="D:\Admin\Desktop\откр урок помузыке и изо январь 2017 год\chem-otlichaetsya-mazhor-ot-minor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0750" t="20743" r="4500" b="16354"/>
          <a:stretch/>
        </p:blipFill>
        <p:spPr bwMode="auto">
          <a:xfrm>
            <a:off x="5004048" y="2564904"/>
            <a:ext cx="3661411" cy="3642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мама\Desktop\тройк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529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7920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dirty="0" err="1" smtClean="0"/>
              <a:t>Лето.Художник</a:t>
            </a:r>
            <a:r>
              <a:rPr lang="ru-RU" sz="4000" dirty="0" smtClean="0"/>
              <a:t> Сергей Басов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ма\Desktop\зима - изо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ма\Desktop\колокольч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06489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ма\Desktop\зима - изо\дерево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4437112"/>
          </a:xfrm>
          <a:prstGeom prst="rect">
            <a:avLst/>
          </a:prstGeom>
          <a:noFill/>
        </p:spPr>
      </p:pic>
      <p:pic>
        <p:nvPicPr>
          <p:cNvPr id="1027" name="Picture 3" descr="C:\Users\мама\Desktop\зима - изо\деревья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543609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ма\Desktop\зима - изо\дерево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429000"/>
          </a:xfrm>
          <a:prstGeom prst="rect">
            <a:avLst/>
          </a:prstGeom>
          <a:noFill/>
        </p:spPr>
      </p:pic>
      <p:pic>
        <p:nvPicPr>
          <p:cNvPr id="2051" name="Picture 3" descr="C:\Users\мама\Desktop\зима - изо\лес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438897"/>
            <a:ext cx="5940152" cy="3419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ма\Desktop\зима - изо\лес зим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ма\Desktop\зима - изо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5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ма\Desktop\зима - изо\зимний 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ма\Desktop\зима - изо\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ма\Desktop\зима - изо\берез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543175" cy="3810000"/>
          </a:xfrm>
          <a:prstGeom prst="rect">
            <a:avLst/>
          </a:prstGeom>
          <a:noFill/>
        </p:spPr>
      </p:pic>
      <p:pic>
        <p:nvPicPr>
          <p:cNvPr id="5123" name="Picture 3" descr="C:\Users\мама\Desktop\зима - изо\ду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45024"/>
            <a:ext cx="2448272" cy="2952328"/>
          </a:xfrm>
          <a:prstGeom prst="rect">
            <a:avLst/>
          </a:prstGeom>
          <a:noFill/>
        </p:spPr>
      </p:pic>
      <p:pic>
        <p:nvPicPr>
          <p:cNvPr id="5124" name="Picture 4" descr="C:\Users\мама\Desktop\зима - изо\ел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5" y="476672"/>
            <a:ext cx="2448272" cy="3528392"/>
          </a:xfrm>
          <a:prstGeom prst="rect">
            <a:avLst/>
          </a:prstGeom>
          <a:noFill/>
        </p:spPr>
      </p:pic>
      <p:pic>
        <p:nvPicPr>
          <p:cNvPr id="5125" name="Picture 5" descr="C:\Users\мама\Desktop\зима - изо\колючее дерево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212976"/>
            <a:ext cx="2088232" cy="3151634"/>
          </a:xfrm>
          <a:prstGeom prst="rect">
            <a:avLst/>
          </a:prstGeom>
          <a:noFill/>
        </p:spPr>
      </p:pic>
      <p:pic>
        <p:nvPicPr>
          <p:cNvPr id="5126" name="Picture 6" descr="C:\Users\мама\Desktop\зима - изо\ряби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764704"/>
            <a:ext cx="259228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256584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  <a:t>В природе есть свое волшебство, своя чарующая прелесть, которая лечит душу. Природа в картинах талантливых художников, поэтов, композиторов открывает нам новый мир, волнует своей неповторимостью, своим напоминанием – не губите красоту вокруг себя”.</a:t>
            </a:r>
            <a:endParaRPr lang="ru-RU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37321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К.Г.Паустовский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Осень.  Игорь Прищепа</a:t>
            </a:r>
            <a:endParaRPr lang="ru-RU" sz="4000" dirty="0"/>
          </a:p>
        </p:txBody>
      </p:sp>
      <p:pic>
        <p:nvPicPr>
          <p:cNvPr id="2050" name="Picture 2" descr="C:\Users\мама\Desktop\зима - изо\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68952" cy="532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4000" dirty="0" smtClean="0"/>
              <a:t>Зима.  Борис  Бессонов</a:t>
            </a:r>
            <a:endParaRPr lang="ru-RU" sz="4000" dirty="0"/>
          </a:p>
        </p:txBody>
      </p:sp>
      <p:pic>
        <p:nvPicPr>
          <p:cNvPr id="3074" name="Picture 2" descr="C:\Users\мама\Desktop\зима - изо\з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28092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Зимний пейзаж. Карл Розен</a:t>
            </a:r>
            <a:endParaRPr lang="ru-RU" sz="4000" dirty="0"/>
          </a:p>
        </p:txBody>
      </p:sp>
      <p:pic>
        <p:nvPicPr>
          <p:cNvPr id="4098" name="Picture 2" descr="C:\Users\мама\Desktop\зима - изо\зимний пейза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980728"/>
            <a:ext cx="532859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4000" dirty="0" smtClean="0"/>
              <a:t>Зима.      Юлий Клевер</a:t>
            </a:r>
            <a:endParaRPr lang="ru-RU" sz="4000" dirty="0"/>
          </a:p>
        </p:txBody>
      </p:sp>
      <p:pic>
        <p:nvPicPr>
          <p:cNvPr id="5122" name="Picture 2" descr="C:\Users\мама\Desktop\зима - изо\2 з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36903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Русский пейзаж.    Дмитрий Левин</a:t>
            </a:r>
            <a:endParaRPr lang="ru-RU" sz="4000" dirty="0"/>
          </a:p>
        </p:txBody>
      </p:sp>
      <p:pic>
        <p:nvPicPr>
          <p:cNvPr id="6146" name="Picture 2" descr="C:\Users\мама\Desktop\зима - изо\рус.пейза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052736"/>
            <a:ext cx="813690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Зима.   Константин Головин.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170" name="Picture 2" descr="C:\Users\мама\Desktop\зима - изо\8.зим.пейза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5"/>
            <a:ext cx="8208911" cy="519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m6a0b541b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190</TotalTime>
  <Words>105</Words>
  <Application>Microsoft Office PowerPoint</Application>
  <PresentationFormat>Экран (4:3)</PresentationFormat>
  <Paragraphs>15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Исаак Левитан.Весна.</vt:lpstr>
      <vt:lpstr> Лето.Художник Сергей Басов</vt:lpstr>
      <vt:lpstr>Осень.  Игорь Прищепа</vt:lpstr>
      <vt:lpstr>         Зима.  Борис  Бессонов</vt:lpstr>
      <vt:lpstr>      Зимний пейзаж. Карл Розен</vt:lpstr>
      <vt:lpstr>                Зима.      Юлий Клевер</vt:lpstr>
      <vt:lpstr>Русский пейзаж.    Дмитрий Левин</vt:lpstr>
      <vt:lpstr>   Зима.   Константин Головин.    </vt:lpstr>
      <vt:lpstr>Слайд 9</vt:lpstr>
      <vt:lpstr>картина И. Э. Грабаря « Февральская лазурь»</vt:lpstr>
      <vt:lpstr>В.Суриков »Взятие снежного городка»</vt:lpstr>
      <vt:lpstr>                    Зимние забавы</vt:lpstr>
      <vt:lpstr>Слайд 13</vt:lpstr>
      <vt:lpstr>Слайд 14</vt:lpstr>
      <vt:lpstr>Слайд 15</vt:lpstr>
      <vt:lpstr>Слайд 16</vt:lpstr>
      <vt:lpstr>Слайд 17</vt:lpstr>
      <vt:lpstr>     Мажор         и      минор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Лето.Художник Сергей Басов</dc:title>
  <dc:creator>мама</dc:creator>
  <cp:lastModifiedBy>Windows User</cp:lastModifiedBy>
  <cp:revision>19</cp:revision>
  <dcterms:created xsi:type="dcterms:W3CDTF">2017-01-12T12:42:32Z</dcterms:created>
  <dcterms:modified xsi:type="dcterms:W3CDTF">2017-01-17T12:37:39Z</dcterms:modified>
</cp:coreProperties>
</file>